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0066"/>
    <a:srgbClr val="66FF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6" autoAdjust="0"/>
    <p:restoredTop sz="94629" autoAdjust="0"/>
  </p:normalViewPr>
  <p:slideViewPr>
    <p:cSldViewPr>
      <p:cViewPr>
        <p:scale>
          <a:sx n="125" d="100"/>
          <a:sy n="125" d="100"/>
        </p:scale>
        <p:origin x="-1392" y="33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B56674-E35D-468C-9E9B-43A6AF1A10D0}" type="doc">
      <dgm:prSet loTypeId="urn:microsoft.com/office/officeart/2005/8/layout/cycle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C3DEC2F-E6CD-4085-94CA-172ADC48785E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CC0066"/>
        </a:solidFill>
      </dgm:spPr>
      <dgm:t>
        <a:bodyPr/>
        <a:lstStyle/>
        <a:p>
          <a:r>
            <a:rPr lang="ru-RU" sz="1000" b="1" dirty="0" smtClean="0">
              <a:latin typeface="Arial" panose="020B0604020202020204" pitchFamily="34" charset="0"/>
              <a:cs typeface="Arial" panose="020B0604020202020204" pitchFamily="34" charset="0"/>
            </a:rPr>
            <a:t>Заявление о возмещении расходов на установку ИПУ воды + копия паспорта нанимателя муниципального жилого помещения</a:t>
          </a:r>
          <a:endParaRPr lang="ru-RU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733019-CE55-48C4-95B5-5FFF8A1BB567}" type="parTrans" cxnId="{3E1E2DA3-0E32-43F8-9205-CCC456FBE026}">
      <dgm:prSet/>
      <dgm:spPr/>
      <dgm:t>
        <a:bodyPr/>
        <a:lstStyle/>
        <a:p>
          <a:endParaRPr lang="ru-RU"/>
        </a:p>
      </dgm:t>
    </dgm:pt>
    <dgm:pt modelId="{6B366474-1056-4998-A3BF-74B7D271B818}" type="sibTrans" cxnId="{3E1E2DA3-0E32-43F8-9205-CCC456FBE026}">
      <dgm:prSet/>
      <dgm:spPr/>
      <dgm:t>
        <a:bodyPr/>
        <a:lstStyle/>
        <a:p>
          <a:endParaRPr lang="ru-RU"/>
        </a:p>
      </dgm:t>
    </dgm:pt>
    <dgm:pt modelId="{B93D3D97-8A70-4154-B921-DB3DDB0C1C35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 smtClean="0">
              <a:latin typeface="Arial" panose="020B0604020202020204" pitchFamily="34" charset="0"/>
              <a:cs typeface="Arial" panose="020B0604020202020204" pitchFamily="34" charset="0"/>
            </a:rPr>
            <a:t>Копия Акта ввода ИПУ воды, заверенная лицом, его выдавшим</a:t>
          </a:r>
          <a:endParaRPr lang="ru-RU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FB6456-5553-472C-8391-23CCC48C63D9}" type="parTrans" cxnId="{29D205AA-7911-4BD6-80AC-2B82389282E2}">
      <dgm:prSet/>
      <dgm:spPr/>
      <dgm:t>
        <a:bodyPr/>
        <a:lstStyle/>
        <a:p>
          <a:endParaRPr lang="ru-RU"/>
        </a:p>
      </dgm:t>
    </dgm:pt>
    <dgm:pt modelId="{497CB03D-1CF7-41A8-B78D-66DE43FDA232}" type="sibTrans" cxnId="{29D205AA-7911-4BD6-80AC-2B82389282E2}">
      <dgm:prSet/>
      <dgm:spPr/>
      <dgm:t>
        <a:bodyPr/>
        <a:lstStyle/>
        <a:p>
          <a:endParaRPr lang="ru-RU"/>
        </a:p>
      </dgm:t>
    </dgm:pt>
    <dgm:pt modelId="{EEF22878-ACF0-4C3F-A2EE-7AEAE03F9474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 smtClean="0">
              <a:latin typeface="Arial" panose="020B0604020202020204" pitchFamily="34" charset="0"/>
              <a:cs typeface="Arial" panose="020B0604020202020204" pitchFamily="34" charset="0"/>
            </a:rPr>
            <a:t>Документы подтверждающие размер понесенных расходов на установку ИПУ воды</a:t>
          </a:r>
          <a:endParaRPr lang="ru-RU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979D39-4A95-4658-AD4D-5EFFA9529E5E}" type="parTrans" cxnId="{8DC7913B-F805-4449-B96C-9D40B4D085D5}">
      <dgm:prSet/>
      <dgm:spPr/>
      <dgm:t>
        <a:bodyPr/>
        <a:lstStyle/>
        <a:p>
          <a:endParaRPr lang="ru-RU"/>
        </a:p>
      </dgm:t>
    </dgm:pt>
    <dgm:pt modelId="{DA5475D8-D12E-40DE-B96C-C72354B04DC8}" type="sibTrans" cxnId="{8DC7913B-F805-4449-B96C-9D40B4D085D5}">
      <dgm:prSet/>
      <dgm:spPr/>
      <dgm:t>
        <a:bodyPr/>
        <a:lstStyle/>
        <a:p>
          <a:endParaRPr lang="ru-RU"/>
        </a:p>
      </dgm:t>
    </dgm:pt>
    <dgm:pt modelId="{8033A365-9DB4-42F1-B2FB-FFFF2190E096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 smtClean="0">
              <a:latin typeface="Arial" panose="020B0604020202020204" pitchFamily="34" charset="0"/>
              <a:cs typeface="Arial" panose="020B0604020202020204" pitchFamily="34" charset="0"/>
            </a:rPr>
            <a:t>Копия технического паспорта ИПУ воды, либо копия поверки ИПУ воды, подтверждающие работоспособность данного ИПУ</a:t>
          </a:r>
          <a:endParaRPr lang="ru-RU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B60DA5-A44F-45E7-B9B9-18479A3A69BF}" type="parTrans" cxnId="{7EC5827C-629D-48B3-93C4-6F13099AB5B5}">
      <dgm:prSet/>
      <dgm:spPr/>
      <dgm:t>
        <a:bodyPr/>
        <a:lstStyle/>
        <a:p>
          <a:endParaRPr lang="ru-RU"/>
        </a:p>
      </dgm:t>
    </dgm:pt>
    <dgm:pt modelId="{A23CF09F-2D4F-4776-A0AE-25FF2F11D6E7}" type="sibTrans" cxnId="{7EC5827C-629D-48B3-93C4-6F13099AB5B5}">
      <dgm:prSet/>
      <dgm:spPr/>
      <dgm:t>
        <a:bodyPr/>
        <a:lstStyle/>
        <a:p>
          <a:endParaRPr lang="ru-RU"/>
        </a:p>
      </dgm:t>
    </dgm:pt>
    <dgm:pt modelId="{1870B69E-1BC9-4239-A1F1-68037A802D4E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 smtClean="0">
              <a:latin typeface="Arial" panose="020B0604020202020204" pitchFamily="34" charset="0"/>
              <a:cs typeface="Arial" panose="020B0604020202020204" pitchFamily="34" charset="0"/>
            </a:rPr>
            <a:t>Документ, подтверждающий право пользования  нанимателем муниципальным жилым помещением</a:t>
          </a:r>
          <a:endParaRPr lang="ru-RU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2BB8D1-9781-4052-848A-4810E60C2851}" type="parTrans" cxnId="{A6802BAC-DA1A-4D08-8BED-A64F87F5D460}">
      <dgm:prSet/>
      <dgm:spPr/>
      <dgm:t>
        <a:bodyPr/>
        <a:lstStyle/>
        <a:p>
          <a:endParaRPr lang="ru-RU"/>
        </a:p>
      </dgm:t>
    </dgm:pt>
    <dgm:pt modelId="{0C4C1399-33CB-4D37-ACE2-6F7472169DC8}" type="sibTrans" cxnId="{A6802BAC-DA1A-4D08-8BED-A64F87F5D460}">
      <dgm:prSet/>
      <dgm:spPr/>
      <dgm:t>
        <a:bodyPr/>
        <a:lstStyle/>
        <a:p>
          <a:endParaRPr lang="ru-RU" b="1"/>
        </a:p>
      </dgm:t>
    </dgm:pt>
    <dgm:pt modelId="{DE89D546-7E5C-4C37-B326-63B97B674A56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 smtClean="0">
              <a:latin typeface="Arial" panose="020B0604020202020204" pitchFamily="34" charset="0"/>
              <a:cs typeface="Arial" panose="020B0604020202020204" pitchFamily="34" charset="0"/>
            </a:rPr>
            <a:t>Банковские реквизиты для перечисления суммы компенсации понесенных затрат</a:t>
          </a:r>
          <a:endParaRPr lang="ru-RU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51514C-1614-45A8-85E7-B7EF0540DECC}" type="parTrans" cxnId="{2C00734C-BDDA-4507-A3FE-8C799A912149}">
      <dgm:prSet/>
      <dgm:spPr/>
      <dgm:t>
        <a:bodyPr/>
        <a:lstStyle/>
        <a:p>
          <a:endParaRPr lang="ru-RU"/>
        </a:p>
      </dgm:t>
    </dgm:pt>
    <dgm:pt modelId="{AD41C44C-0B0D-49B8-B345-E15E71B602CA}" type="sibTrans" cxnId="{2C00734C-BDDA-4507-A3FE-8C799A912149}">
      <dgm:prSet/>
      <dgm:spPr/>
      <dgm:t>
        <a:bodyPr/>
        <a:lstStyle/>
        <a:p>
          <a:endParaRPr lang="ru-RU"/>
        </a:p>
      </dgm:t>
    </dgm:pt>
    <dgm:pt modelId="{E12C9C83-084C-4349-BE4D-493846106660}" type="pres">
      <dgm:prSet presAssocID="{85B56674-E35D-468C-9E9B-43A6AF1A10D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3E0174-C5A5-42B0-8F66-38BA59F8ED42}" type="pres">
      <dgm:prSet presAssocID="{FC3DEC2F-E6CD-4085-94CA-172ADC48785E}" presName="node" presStyleLbl="node1" presStyleIdx="0" presStyleCnt="6" custScaleX="146344" custScaleY="112362" custRadScaleRad="94883" custRadScaleInc="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9B12C-75B3-4144-B985-19B7D7FF3780}" type="pres">
      <dgm:prSet presAssocID="{FC3DEC2F-E6CD-4085-94CA-172ADC48785E}" presName="spNode" presStyleCnt="0"/>
      <dgm:spPr/>
    </dgm:pt>
    <dgm:pt modelId="{7392DEF6-D450-4DD8-AD31-F49017A269A9}" type="pres">
      <dgm:prSet presAssocID="{6B366474-1056-4998-A3BF-74B7D271B818}" presName="sibTrans" presStyleLbl="sibTrans1D1" presStyleIdx="0" presStyleCnt="6"/>
      <dgm:spPr/>
      <dgm:t>
        <a:bodyPr/>
        <a:lstStyle/>
        <a:p>
          <a:endParaRPr lang="ru-RU"/>
        </a:p>
      </dgm:t>
    </dgm:pt>
    <dgm:pt modelId="{99C0893F-A9B1-44B1-AC05-705AC22390AA}" type="pres">
      <dgm:prSet presAssocID="{B93D3D97-8A70-4154-B921-DB3DDB0C1C35}" presName="node" presStyleLbl="node1" presStyleIdx="1" presStyleCnt="6" custScaleX="121063" custScaleY="86006" custRadScaleRad="98382" custRadScaleInc="30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599B2-DD0D-47AF-AC5F-A54808476F80}" type="pres">
      <dgm:prSet presAssocID="{B93D3D97-8A70-4154-B921-DB3DDB0C1C35}" presName="spNode" presStyleCnt="0"/>
      <dgm:spPr/>
    </dgm:pt>
    <dgm:pt modelId="{114BBE5E-1CFB-435A-AFA2-92B6AD681109}" type="pres">
      <dgm:prSet presAssocID="{497CB03D-1CF7-41A8-B78D-66DE43FDA232}" presName="sibTrans" presStyleLbl="sibTrans1D1" presStyleIdx="1" presStyleCnt="6"/>
      <dgm:spPr/>
      <dgm:t>
        <a:bodyPr/>
        <a:lstStyle/>
        <a:p>
          <a:endParaRPr lang="ru-RU"/>
        </a:p>
      </dgm:t>
    </dgm:pt>
    <dgm:pt modelId="{A3662806-AED3-45FB-84E2-D2B9D1316E58}" type="pres">
      <dgm:prSet presAssocID="{EEF22878-ACF0-4C3F-A2EE-7AEAE03F9474}" presName="node" presStyleLbl="node1" presStyleIdx="2" presStyleCnt="6" custScaleX="120902" custScaleY="101556" custRadScaleRad="98256" custRadScaleInc="-37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2D678E-12E1-4A3E-AFE5-D5AB5C1EC2E9}" type="pres">
      <dgm:prSet presAssocID="{EEF22878-ACF0-4C3F-A2EE-7AEAE03F9474}" presName="spNode" presStyleCnt="0"/>
      <dgm:spPr/>
    </dgm:pt>
    <dgm:pt modelId="{43708855-2851-411A-A101-EC0BE61A84B2}" type="pres">
      <dgm:prSet presAssocID="{DA5475D8-D12E-40DE-B96C-C72354B04DC8}" presName="sibTrans" presStyleLbl="sibTrans1D1" presStyleIdx="2" presStyleCnt="6"/>
      <dgm:spPr/>
      <dgm:t>
        <a:bodyPr/>
        <a:lstStyle/>
        <a:p>
          <a:endParaRPr lang="ru-RU"/>
        </a:p>
      </dgm:t>
    </dgm:pt>
    <dgm:pt modelId="{9EA3A753-CB97-44B6-BA80-830B5B219EFB}" type="pres">
      <dgm:prSet presAssocID="{8033A365-9DB4-42F1-B2FB-FFFF2190E096}" presName="node" presStyleLbl="node1" presStyleIdx="3" presStyleCnt="6" custScaleX="123300" custScaleY="137292" custRadScaleRad="94404" custRadScaleInc="-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97ED7-E271-42A2-85E2-7C9D471CD7D3}" type="pres">
      <dgm:prSet presAssocID="{8033A365-9DB4-42F1-B2FB-FFFF2190E096}" presName="spNode" presStyleCnt="0"/>
      <dgm:spPr/>
    </dgm:pt>
    <dgm:pt modelId="{38B29665-D555-4D9E-9911-66FD9D42C885}" type="pres">
      <dgm:prSet presAssocID="{A23CF09F-2D4F-4776-A0AE-25FF2F11D6E7}" presName="sibTrans" presStyleLbl="sibTrans1D1" presStyleIdx="3" presStyleCnt="6"/>
      <dgm:spPr/>
      <dgm:t>
        <a:bodyPr/>
        <a:lstStyle/>
        <a:p>
          <a:endParaRPr lang="ru-RU"/>
        </a:p>
      </dgm:t>
    </dgm:pt>
    <dgm:pt modelId="{872BC6B9-6A99-4AAF-BF89-17293C72659C}" type="pres">
      <dgm:prSet presAssocID="{1870B69E-1BC9-4239-A1F1-68037A802D4E}" presName="node" presStyleLbl="node1" presStyleIdx="4" presStyleCnt="6" custScaleX="116789" custScaleY="107518" custRadScaleRad="98448" custRadScaleInc="33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DEC214-7C1D-4897-B7B1-79522E5EE985}" type="pres">
      <dgm:prSet presAssocID="{1870B69E-1BC9-4239-A1F1-68037A802D4E}" presName="spNode" presStyleCnt="0"/>
      <dgm:spPr/>
    </dgm:pt>
    <dgm:pt modelId="{3E7EEBA0-AAAB-4D21-97FA-FCB8E0C1A161}" type="pres">
      <dgm:prSet presAssocID="{0C4C1399-33CB-4D37-ACE2-6F7472169DC8}" presName="sibTrans" presStyleLbl="sibTrans1D1" presStyleIdx="4" presStyleCnt="6"/>
      <dgm:spPr/>
      <dgm:t>
        <a:bodyPr/>
        <a:lstStyle/>
        <a:p>
          <a:endParaRPr lang="ru-RU"/>
        </a:p>
      </dgm:t>
    </dgm:pt>
    <dgm:pt modelId="{1BECDDF2-E0AC-4114-B424-B691A715AC8C}" type="pres">
      <dgm:prSet presAssocID="{DE89D546-7E5C-4C37-B326-63B97B674A56}" presName="node" presStyleLbl="node1" presStyleIdx="5" presStyleCnt="6" custScaleX="127318" custScaleY="99265" custRadScaleRad="96795" custRadScaleInc="-37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38E56-B01F-451D-B3C0-A41FA52667EC}" type="pres">
      <dgm:prSet presAssocID="{DE89D546-7E5C-4C37-B326-63B97B674A56}" presName="spNode" presStyleCnt="0"/>
      <dgm:spPr/>
    </dgm:pt>
    <dgm:pt modelId="{1B9E002E-F3C6-464F-ADED-124D56CBCFB1}" type="pres">
      <dgm:prSet presAssocID="{AD41C44C-0B0D-49B8-B345-E15E71B602CA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A6802BAC-DA1A-4D08-8BED-A64F87F5D460}" srcId="{85B56674-E35D-468C-9E9B-43A6AF1A10D0}" destId="{1870B69E-1BC9-4239-A1F1-68037A802D4E}" srcOrd="4" destOrd="0" parTransId="{3F2BB8D1-9781-4052-848A-4810E60C2851}" sibTransId="{0C4C1399-33CB-4D37-ACE2-6F7472169DC8}"/>
    <dgm:cxn modelId="{951018BD-AB8C-4262-8091-DA733306EE11}" type="presOf" srcId="{0C4C1399-33CB-4D37-ACE2-6F7472169DC8}" destId="{3E7EEBA0-AAAB-4D21-97FA-FCB8E0C1A161}" srcOrd="0" destOrd="0" presId="urn:microsoft.com/office/officeart/2005/8/layout/cycle6"/>
    <dgm:cxn modelId="{5124A9CE-46C9-4331-AA6F-1681A0DB4209}" type="presOf" srcId="{FC3DEC2F-E6CD-4085-94CA-172ADC48785E}" destId="{DA3E0174-C5A5-42B0-8F66-38BA59F8ED42}" srcOrd="0" destOrd="0" presId="urn:microsoft.com/office/officeart/2005/8/layout/cycle6"/>
    <dgm:cxn modelId="{8C099612-B6AC-4FF9-836F-9EF2FE1F9FB8}" type="presOf" srcId="{85B56674-E35D-468C-9E9B-43A6AF1A10D0}" destId="{E12C9C83-084C-4349-BE4D-493846106660}" srcOrd="0" destOrd="0" presId="urn:microsoft.com/office/officeart/2005/8/layout/cycle6"/>
    <dgm:cxn modelId="{2C00734C-BDDA-4507-A3FE-8C799A912149}" srcId="{85B56674-E35D-468C-9E9B-43A6AF1A10D0}" destId="{DE89D546-7E5C-4C37-B326-63B97B674A56}" srcOrd="5" destOrd="0" parTransId="{DF51514C-1614-45A8-85E7-B7EF0540DECC}" sibTransId="{AD41C44C-0B0D-49B8-B345-E15E71B602CA}"/>
    <dgm:cxn modelId="{C8ED8116-1D3B-4382-BCD8-E5DC67A2A626}" type="presOf" srcId="{AD41C44C-0B0D-49B8-B345-E15E71B602CA}" destId="{1B9E002E-F3C6-464F-ADED-124D56CBCFB1}" srcOrd="0" destOrd="0" presId="urn:microsoft.com/office/officeart/2005/8/layout/cycle6"/>
    <dgm:cxn modelId="{98CC42F6-EA95-4448-83E0-C345674B3360}" type="presOf" srcId="{EEF22878-ACF0-4C3F-A2EE-7AEAE03F9474}" destId="{A3662806-AED3-45FB-84E2-D2B9D1316E58}" srcOrd="0" destOrd="0" presId="urn:microsoft.com/office/officeart/2005/8/layout/cycle6"/>
    <dgm:cxn modelId="{29D205AA-7911-4BD6-80AC-2B82389282E2}" srcId="{85B56674-E35D-468C-9E9B-43A6AF1A10D0}" destId="{B93D3D97-8A70-4154-B921-DB3DDB0C1C35}" srcOrd="1" destOrd="0" parTransId="{30FB6456-5553-472C-8391-23CCC48C63D9}" sibTransId="{497CB03D-1CF7-41A8-B78D-66DE43FDA232}"/>
    <dgm:cxn modelId="{75B864FF-0C2C-4D68-A025-33EE3D658164}" type="presOf" srcId="{497CB03D-1CF7-41A8-B78D-66DE43FDA232}" destId="{114BBE5E-1CFB-435A-AFA2-92B6AD681109}" srcOrd="0" destOrd="0" presId="urn:microsoft.com/office/officeart/2005/8/layout/cycle6"/>
    <dgm:cxn modelId="{D6AE023B-7C21-40A9-8F7A-0C366C9B580F}" type="presOf" srcId="{B93D3D97-8A70-4154-B921-DB3DDB0C1C35}" destId="{99C0893F-A9B1-44B1-AC05-705AC22390AA}" srcOrd="0" destOrd="0" presId="urn:microsoft.com/office/officeart/2005/8/layout/cycle6"/>
    <dgm:cxn modelId="{1C203A45-1F84-4CD2-A907-DB627097688C}" type="presOf" srcId="{DA5475D8-D12E-40DE-B96C-C72354B04DC8}" destId="{43708855-2851-411A-A101-EC0BE61A84B2}" srcOrd="0" destOrd="0" presId="urn:microsoft.com/office/officeart/2005/8/layout/cycle6"/>
    <dgm:cxn modelId="{F2D17BAB-74E8-4D7E-B15D-E89A0B99910D}" type="presOf" srcId="{A23CF09F-2D4F-4776-A0AE-25FF2F11D6E7}" destId="{38B29665-D555-4D9E-9911-66FD9D42C885}" srcOrd="0" destOrd="0" presId="urn:microsoft.com/office/officeart/2005/8/layout/cycle6"/>
    <dgm:cxn modelId="{04000F87-194B-4548-A28A-9FC86EE73145}" type="presOf" srcId="{1870B69E-1BC9-4239-A1F1-68037A802D4E}" destId="{872BC6B9-6A99-4AAF-BF89-17293C72659C}" srcOrd="0" destOrd="0" presId="urn:microsoft.com/office/officeart/2005/8/layout/cycle6"/>
    <dgm:cxn modelId="{7EC5827C-629D-48B3-93C4-6F13099AB5B5}" srcId="{85B56674-E35D-468C-9E9B-43A6AF1A10D0}" destId="{8033A365-9DB4-42F1-B2FB-FFFF2190E096}" srcOrd="3" destOrd="0" parTransId="{2FB60DA5-A44F-45E7-B9B9-18479A3A69BF}" sibTransId="{A23CF09F-2D4F-4776-A0AE-25FF2F11D6E7}"/>
    <dgm:cxn modelId="{AD5D7DE0-6870-4EEF-BAC2-3217C714394E}" type="presOf" srcId="{8033A365-9DB4-42F1-B2FB-FFFF2190E096}" destId="{9EA3A753-CB97-44B6-BA80-830B5B219EFB}" srcOrd="0" destOrd="0" presId="urn:microsoft.com/office/officeart/2005/8/layout/cycle6"/>
    <dgm:cxn modelId="{A822BD78-AB0C-46A2-B5DA-86A6AB1044D2}" type="presOf" srcId="{DE89D546-7E5C-4C37-B326-63B97B674A56}" destId="{1BECDDF2-E0AC-4114-B424-B691A715AC8C}" srcOrd="0" destOrd="0" presId="urn:microsoft.com/office/officeart/2005/8/layout/cycle6"/>
    <dgm:cxn modelId="{8DC7913B-F805-4449-B96C-9D40B4D085D5}" srcId="{85B56674-E35D-468C-9E9B-43A6AF1A10D0}" destId="{EEF22878-ACF0-4C3F-A2EE-7AEAE03F9474}" srcOrd="2" destOrd="0" parTransId="{B1979D39-4A95-4658-AD4D-5EFFA9529E5E}" sibTransId="{DA5475D8-D12E-40DE-B96C-C72354B04DC8}"/>
    <dgm:cxn modelId="{3E1E2DA3-0E32-43F8-9205-CCC456FBE026}" srcId="{85B56674-E35D-468C-9E9B-43A6AF1A10D0}" destId="{FC3DEC2F-E6CD-4085-94CA-172ADC48785E}" srcOrd="0" destOrd="0" parTransId="{02733019-CE55-48C4-95B5-5FFF8A1BB567}" sibTransId="{6B366474-1056-4998-A3BF-74B7D271B818}"/>
    <dgm:cxn modelId="{3E994BA2-376C-45B4-BCE8-F5F01188EBEC}" type="presOf" srcId="{6B366474-1056-4998-A3BF-74B7D271B818}" destId="{7392DEF6-D450-4DD8-AD31-F49017A269A9}" srcOrd="0" destOrd="0" presId="urn:microsoft.com/office/officeart/2005/8/layout/cycle6"/>
    <dgm:cxn modelId="{59CD4D7C-6028-4DE0-8119-92776FDFFDAD}" type="presParOf" srcId="{E12C9C83-084C-4349-BE4D-493846106660}" destId="{DA3E0174-C5A5-42B0-8F66-38BA59F8ED42}" srcOrd="0" destOrd="0" presId="urn:microsoft.com/office/officeart/2005/8/layout/cycle6"/>
    <dgm:cxn modelId="{5F7347D6-68F2-4D48-B1A2-ED7A915E16E9}" type="presParOf" srcId="{E12C9C83-084C-4349-BE4D-493846106660}" destId="{9D19B12C-75B3-4144-B985-19B7D7FF3780}" srcOrd="1" destOrd="0" presId="urn:microsoft.com/office/officeart/2005/8/layout/cycle6"/>
    <dgm:cxn modelId="{A7C8E62A-B7BF-46AE-B039-154A4A6ACF9B}" type="presParOf" srcId="{E12C9C83-084C-4349-BE4D-493846106660}" destId="{7392DEF6-D450-4DD8-AD31-F49017A269A9}" srcOrd="2" destOrd="0" presId="urn:microsoft.com/office/officeart/2005/8/layout/cycle6"/>
    <dgm:cxn modelId="{A212B553-1553-4FEE-9FA4-FAF4B355DB40}" type="presParOf" srcId="{E12C9C83-084C-4349-BE4D-493846106660}" destId="{99C0893F-A9B1-44B1-AC05-705AC22390AA}" srcOrd="3" destOrd="0" presId="urn:microsoft.com/office/officeart/2005/8/layout/cycle6"/>
    <dgm:cxn modelId="{D1AB092D-057C-46A8-A0D5-C31895A25FD6}" type="presParOf" srcId="{E12C9C83-084C-4349-BE4D-493846106660}" destId="{A66599B2-DD0D-47AF-AC5F-A54808476F80}" srcOrd="4" destOrd="0" presId="urn:microsoft.com/office/officeart/2005/8/layout/cycle6"/>
    <dgm:cxn modelId="{5DF6D20D-D35D-4F3C-A714-D0AB07982239}" type="presParOf" srcId="{E12C9C83-084C-4349-BE4D-493846106660}" destId="{114BBE5E-1CFB-435A-AFA2-92B6AD681109}" srcOrd="5" destOrd="0" presId="urn:microsoft.com/office/officeart/2005/8/layout/cycle6"/>
    <dgm:cxn modelId="{CDDEB850-DBCA-45A1-9C51-F119F6CEEBA4}" type="presParOf" srcId="{E12C9C83-084C-4349-BE4D-493846106660}" destId="{A3662806-AED3-45FB-84E2-D2B9D1316E58}" srcOrd="6" destOrd="0" presId="urn:microsoft.com/office/officeart/2005/8/layout/cycle6"/>
    <dgm:cxn modelId="{811E3E3D-27E5-4726-B121-B53B5391B60F}" type="presParOf" srcId="{E12C9C83-084C-4349-BE4D-493846106660}" destId="{AD2D678E-12E1-4A3E-AFE5-D5AB5C1EC2E9}" srcOrd="7" destOrd="0" presId="urn:microsoft.com/office/officeart/2005/8/layout/cycle6"/>
    <dgm:cxn modelId="{4779BBE3-D062-42EF-85A6-0A04B5352B7E}" type="presParOf" srcId="{E12C9C83-084C-4349-BE4D-493846106660}" destId="{43708855-2851-411A-A101-EC0BE61A84B2}" srcOrd="8" destOrd="0" presId="urn:microsoft.com/office/officeart/2005/8/layout/cycle6"/>
    <dgm:cxn modelId="{DCF66BB9-8E07-4AA6-A5CB-AB902ED6125E}" type="presParOf" srcId="{E12C9C83-084C-4349-BE4D-493846106660}" destId="{9EA3A753-CB97-44B6-BA80-830B5B219EFB}" srcOrd="9" destOrd="0" presId="urn:microsoft.com/office/officeart/2005/8/layout/cycle6"/>
    <dgm:cxn modelId="{CE26FAB2-AFDA-47E9-B88A-2BFBE70EAE90}" type="presParOf" srcId="{E12C9C83-084C-4349-BE4D-493846106660}" destId="{9B897ED7-E271-42A2-85E2-7C9D471CD7D3}" srcOrd="10" destOrd="0" presId="urn:microsoft.com/office/officeart/2005/8/layout/cycle6"/>
    <dgm:cxn modelId="{24E4614D-91D8-4669-BDDE-36FCA92EFE93}" type="presParOf" srcId="{E12C9C83-084C-4349-BE4D-493846106660}" destId="{38B29665-D555-4D9E-9911-66FD9D42C885}" srcOrd="11" destOrd="0" presId="urn:microsoft.com/office/officeart/2005/8/layout/cycle6"/>
    <dgm:cxn modelId="{0DEFD04D-E5BD-4449-957B-C88C93B6FD11}" type="presParOf" srcId="{E12C9C83-084C-4349-BE4D-493846106660}" destId="{872BC6B9-6A99-4AAF-BF89-17293C72659C}" srcOrd="12" destOrd="0" presId="urn:microsoft.com/office/officeart/2005/8/layout/cycle6"/>
    <dgm:cxn modelId="{0A35D1CB-667E-48C3-8027-F2902C236200}" type="presParOf" srcId="{E12C9C83-084C-4349-BE4D-493846106660}" destId="{E4DEC214-7C1D-4897-B7B1-79522E5EE985}" srcOrd="13" destOrd="0" presId="urn:microsoft.com/office/officeart/2005/8/layout/cycle6"/>
    <dgm:cxn modelId="{A96913C4-A2EE-43C0-9D74-581CBB79D88C}" type="presParOf" srcId="{E12C9C83-084C-4349-BE4D-493846106660}" destId="{3E7EEBA0-AAAB-4D21-97FA-FCB8E0C1A161}" srcOrd="14" destOrd="0" presId="urn:microsoft.com/office/officeart/2005/8/layout/cycle6"/>
    <dgm:cxn modelId="{5A394018-2561-43E0-BFDA-00BA1ADEBF9E}" type="presParOf" srcId="{E12C9C83-084C-4349-BE4D-493846106660}" destId="{1BECDDF2-E0AC-4114-B424-B691A715AC8C}" srcOrd="15" destOrd="0" presId="urn:microsoft.com/office/officeart/2005/8/layout/cycle6"/>
    <dgm:cxn modelId="{8501BA4B-D236-48AD-87F2-E1A5A01B5404}" type="presParOf" srcId="{E12C9C83-084C-4349-BE4D-493846106660}" destId="{CBF38E56-B01F-451D-B3C0-A41FA52667EC}" srcOrd="16" destOrd="0" presId="urn:microsoft.com/office/officeart/2005/8/layout/cycle6"/>
    <dgm:cxn modelId="{CA81DA77-B1E8-489D-8B8B-8910851CE113}" type="presParOf" srcId="{E12C9C83-084C-4349-BE4D-493846106660}" destId="{1B9E002E-F3C6-464F-ADED-124D56CBCFB1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E0174-C5A5-42B0-8F66-38BA59F8ED42}">
      <dsp:nvSpPr>
        <dsp:cNvPr id="0" name=""/>
        <dsp:cNvSpPr/>
      </dsp:nvSpPr>
      <dsp:spPr>
        <a:xfrm>
          <a:off x="1791678" y="6"/>
          <a:ext cx="1943549" cy="969959"/>
        </a:xfrm>
        <a:prstGeom prst="roundRect">
          <a:avLst/>
        </a:prstGeom>
        <a:solidFill>
          <a:srgbClr val="CC0066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Заявление о возмещении расходов на установку ИПУ воды + копия паспорта нанимателя муниципального жилого помещения</a:t>
          </a:r>
          <a:endParaRPr lang="ru-RU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39027" y="47355"/>
        <a:ext cx="1848851" cy="875261"/>
      </dsp:txXfrm>
    </dsp:sp>
    <dsp:sp modelId="{7392DEF6-D450-4DD8-AD31-F49017A269A9}">
      <dsp:nvSpPr>
        <dsp:cNvPr id="0" name=""/>
        <dsp:cNvSpPr/>
      </dsp:nvSpPr>
      <dsp:spPr>
        <a:xfrm>
          <a:off x="815333" y="548537"/>
          <a:ext cx="4069675" cy="4069675"/>
        </a:xfrm>
        <a:custGeom>
          <a:avLst/>
          <a:gdLst/>
          <a:ahLst/>
          <a:cxnLst/>
          <a:rect l="0" t="0" r="0" b="0"/>
          <a:pathLst>
            <a:path>
              <a:moveTo>
                <a:pt x="2927075" y="206046"/>
              </a:moveTo>
              <a:arcTo wR="2034837" hR="2034837" stAng="17760421" swAng="133034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0893F-A9B1-44B1-AC05-705AC22390AA}">
      <dsp:nvSpPr>
        <dsp:cNvPr id="0" name=""/>
        <dsp:cNvSpPr/>
      </dsp:nvSpPr>
      <dsp:spPr>
        <a:xfrm>
          <a:off x="3783027" y="1232504"/>
          <a:ext cx="1607800" cy="742442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Копия Акта ввода ИПУ воды, заверенная лицом, его выдавшим</a:t>
          </a:r>
          <a:endParaRPr lang="ru-RU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19270" y="1268747"/>
        <a:ext cx="1535314" cy="669956"/>
      </dsp:txXfrm>
    </dsp:sp>
    <dsp:sp modelId="{114BBE5E-1CFB-435A-AFA2-92B6AD681109}">
      <dsp:nvSpPr>
        <dsp:cNvPr id="0" name=""/>
        <dsp:cNvSpPr/>
      </dsp:nvSpPr>
      <dsp:spPr>
        <a:xfrm>
          <a:off x="687221" y="375067"/>
          <a:ext cx="4069675" cy="4069675"/>
        </a:xfrm>
        <a:custGeom>
          <a:avLst/>
          <a:gdLst/>
          <a:ahLst/>
          <a:cxnLst/>
          <a:rect l="0" t="0" r="0" b="0"/>
          <a:pathLst>
            <a:path>
              <a:moveTo>
                <a:pt x="4024267" y="1607362"/>
              </a:moveTo>
              <a:arcTo wR="2034837" hR="2034837" stAng="20872383" swAng="1275529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62806-AED3-45FB-84E2-D2B9D1316E58}">
      <dsp:nvSpPr>
        <dsp:cNvPr id="0" name=""/>
        <dsp:cNvSpPr/>
      </dsp:nvSpPr>
      <dsp:spPr>
        <a:xfrm>
          <a:off x="3802252" y="2740407"/>
          <a:ext cx="1605662" cy="876677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Документы подтверждающие размер понесенных расходов на установку ИПУ воды</a:t>
          </a:r>
          <a:endParaRPr lang="ru-RU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5048" y="2783203"/>
        <a:ext cx="1520070" cy="791085"/>
      </dsp:txXfrm>
    </dsp:sp>
    <dsp:sp modelId="{43708855-2851-411A-A101-EC0BE61A84B2}">
      <dsp:nvSpPr>
        <dsp:cNvPr id="0" name=""/>
        <dsp:cNvSpPr/>
      </dsp:nvSpPr>
      <dsp:spPr>
        <a:xfrm>
          <a:off x="809488" y="219240"/>
          <a:ext cx="4069675" cy="4069675"/>
        </a:xfrm>
        <a:custGeom>
          <a:avLst/>
          <a:gdLst/>
          <a:ahLst/>
          <a:cxnLst/>
          <a:rect l="0" t="0" r="0" b="0"/>
          <a:pathLst>
            <a:path>
              <a:moveTo>
                <a:pt x="3539418" y="3404802"/>
              </a:moveTo>
              <a:arcTo wR="2034837" hR="2034837" stAng="2539127" swAng="1569316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3A753-CB97-44B6-BA80-830B5B219EFB}">
      <dsp:nvSpPr>
        <dsp:cNvPr id="0" name=""/>
        <dsp:cNvSpPr/>
      </dsp:nvSpPr>
      <dsp:spPr>
        <a:xfrm>
          <a:off x="1944700" y="3744065"/>
          <a:ext cx="1637509" cy="1185166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Копия технического паспорта ИПУ воды, либо копия поверки ИПУ воды, подтверждающие работоспособность данного ИПУ</a:t>
          </a:r>
          <a:endParaRPr lang="ru-RU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02555" y="3801920"/>
        <a:ext cx="1521799" cy="1069456"/>
      </dsp:txXfrm>
    </dsp:sp>
    <dsp:sp modelId="{38B29665-D555-4D9E-9911-66FD9D42C885}">
      <dsp:nvSpPr>
        <dsp:cNvPr id="0" name=""/>
        <dsp:cNvSpPr/>
      </dsp:nvSpPr>
      <dsp:spPr>
        <a:xfrm>
          <a:off x="615172" y="212900"/>
          <a:ext cx="4069675" cy="4069675"/>
        </a:xfrm>
        <a:custGeom>
          <a:avLst/>
          <a:gdLst/>
          <a:ahLst/>
          <a:cxnLst/>
          <a:rect l="0" t="0" r="0" b="0"/>
          <a:pathLst>
            <a:path>
              <a:moveTo>
                <a:pt x="1321175" y="3940421"/>
              </a:moveTo>
              <a:arcTo wR="2034837" hR="2034837" stAng="6631889" swAng="1487894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2BC6B9-6A99-4AAF-BF89-17293C72659C}">
      <dsp:nvSpPr>
        <dsp:cNvPr id="0" name=""/>
        <dsp:cNvSpPr/>
      </dsp:nvSpPr>
      <dsp:spPr>
        <a:xfrm>
          <a:off x="141576" y="2743786"/>
          <a:ext cx="1551038" cy="928143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Документ, подтверждающий право пользования  нанимателем муниципальным жилым помещением</a:t>
          </a:r>
          <a:endParaRPr lang="ru-RU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6884" y="2789094"/>
        <a:ext cx="1460422" cy="837527"/>
      </dsp:txXfrm>
    </dsp:sp>
    <dsp:sp modelId="{3E7EEBA0-AAAB-4D21-97FA-FCB8E0C1A161}">
      <dsp:nvSpPr>
        <dsp:cNvPr id="0" name=""/>
        <dsp:cNvSpPr/>
      </dsp:nvSpPr>
      <dsp:spPr>
        <a:xfrm>
          <a:off x="768511" y="485068"/>
          <a:ext cx="4069675" cy="4069675"/>
        </a:xfrm>
        <a:custGeom>
          <a:avLst/>
          <a:gdLst/>
          <a:ahLst/>
          <a:cxnLst/>
          <a:rect l="0" t="0" r="0" b="0"/>
          <a:pathLst>
            <a:path>
              <a:moveTo>
                <a:pt x="11641" y="2252185"/>
              </a:moveTo>
              <a:arcTo wR="2034837" hR="2034837" stAng="10432102" swAng="109292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CDDF2-E0AC-4114-B424-B691A715AC8C}">
      <dsp:nvSpPr>
        <dsp:cNvPr id="0" name=""/>
        <dsp:cNvSpPr/>
      </dsp:nvSpPr>
      <dsp:spPr>
        <a:xfrm>
          <a:off x="93145" y="1230604"/>
          <a:ext cx="1690871" cy="856900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Банковские реквизиты для перечисления суммы компенсации понесенных затрат</a:t>
          </a:r>
          <a:endParaRPr lang="ru-RU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4975" y="1272434"/>
        <a:ext cx="1607211" cy="773240"/>
      </dsp:txXfrm>
    </dsp:sp>
    <dsp:sp modelId="{1B9E002E-F3C6-464F-ADED-124D56CBCFB1}">
      <dsp:nvSpPr>
        <dsp:cNvPr id="0" name=""/>
        <dsp:cNvSpPr/>
      </dsp:nvSpPr>
      <dsp:spPr>
        <a:xfrm>
          <a:off x="701673" y="511006"/>
          <a:ext cx="4069675" cy="4069675"/>
        </a:xfrm>
        <a:custGeom>
          <a:avLst/>
          <a:gdLst/>
          <a:ahLst/>
          <a:cxnLst/>
          <a:rect l="0" t="0" r="0" b="0"/>
          <a:pathLst>
            <a:path>
              <a:moveTo>
                <a:pt x="487237" y="713664"/>
              </a:moveTo>
              <a:arcTo wR="2034837" hR="2034837" stAng="13229226" swAng="129761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11" Type="http://schemas.microsoft.com/office/2007/relationships/hdphoto" Target="../media/hdphoto2.wdp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3935698" y="7433014"/>
            <a:ext cx="2831998" cy="1169551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городского хозяйства возмещает нанимателю фактически понесенные затраты на установку </a:t>
            </a:r>
            <a:r>
              <a:rPr lang="ru-RU" sz="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ИПУ (включая стоимость всех материалов и работ по их установке</a:t>
            </a:r>
            <a:r>
              <a:rPr lang="ru-RU" sz="1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но не более: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1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ru-RU" sz="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ИПУ или ОПУ горячей воды, холодной </a:t>
            </a:r>
            <a:r>
              <a:rPr lang="ru-RU" sz="1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воды – </a:t>
            </a:r>
            <a:r>
              <a:rPr lang="ru-RU" sz="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3686 рублей</a:t>
            </a:r>
            <a:r>
              <a:rPr lang="ru-RU" sz="1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Users\chashkovaai\Desktop\памятка\97120550-vector-illustration-of-water-meter-in-flat-design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4222" l="10000" r="93111">
                        <a14:foregroundMark x1="16889" y1="54444" x2="16222" y2="44444"/>
                        <a14:foregroundMark x1="82667" y1="45111" x2="80222" y2="54444"/>
                        <a14:foregroundMark x1="61778" y1="61333" x2="42000" y2="63778"/>
                        <a14:foregroundMark x1="38222" y1="54889" x2="34000" y2="52444"/>
                        <a14:foregroundMark x1="33111" y1="41778" x2="67111" y2="40889"/>
                        <a14:foregroundMark x1="47778" y1="67556" x2="40889" y2="60222"/>
                        <a14:foregroundMark x1="42000" y1="68667" x2="38222" y2="64889"/>
                        <a14:foregroundMark x1="58222" y1="33556" x2="40889" y2="3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735" y="640510"/>
            <a:ext cx="1446488" cy="144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ashkovaai\Desktop\памятка\anket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572" y="3635896"/>
            <a:ext cx="1890112" cy="184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951" y="150446"/>
            <a:ext cx="6172200" cy="749432"/>
          </a:xfrm>
        </p:spPr>
        <p:txBody>
          <a:bodyPr>
            <a:normAutofit/>
          </a:bodyPr>
          <a:lstStyle/>
          <a:p>
            <a:r>
              <a:rPr lang="ru-RU" sz="1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действий нанимателя муниципального жилого помещения в случае самостоятельной установки индивидуальных приборов учета воды*</a:t>
            </a:r>
            <a:endParaRPr lang="ru-RU" sz="13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4461696"/>
              </p:ext>
            </p:extLst>
          </p:nvPr>
        </p:nvGraphicFramePr>
        <p:xfrm>
          <a:off x="746618" y="2403394"/>
          <a:ext cx="5472608" cy="4938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28" name="Picture 4" descr="C:\Users\chashkovaai\Desktop\памятка\A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342" b="96019" l="5621" r="94614">
                        <a14:foregroundMark x1="57377" y1="65808" x2="65808" y2="70023"/>
                        <a14:foregroundMark x1="25059" y1="33255" x2="32319" y2="91101"/>
                        <a14:foregroundMark x1="23419" y1="32787" x2="27635" y2="29742"/>
                        <a14:foregroundMark x1="19438" y1="54567" x2="18501" y2="46838"/>
                        <a14:foregroundMark x1="18501" y1="47307" x2="25527" y2="38407"/>
                        <a14:foregroundMark x1="54801" y1="54567" x2="67916" y2="529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04" y="755576"/>
            <a:ext cx="1440863" cy="144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>
            <a:off x="1823444" y="1962984"/>
            <a:ext cx="1203460" cy="0"/>
          </a:xfrm>
          <a:prstGeom prst="straightConnector1">
            <a:avLst/>
          </a:prstGeom>
          <a:ln w="38100" cap="rnd" cmpd="sng">
            <a:solidFill>
              <a:schemeClr val="accent1"/>
            </a:solidFill>
            <a:round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51223" y="1156005"/>
            <a:ext cx="1199952" cy="4154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Готовит пакет документов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58850" y="5478755"/>
            <a:ext cx="190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документы нужно предоставить в ДГХ?</a:t>
            </a:r>
            <a:endParaRPr lang="ru-RU" sz="1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603777" y="1962983"/>
            <a:ext cx="894844" cy="880823"/>
            <a:chOff x="4783633" y="1782869"/>
            <a:chExt cx="86205" cy="711512"/>
          </a:xfrm>
        </p:grpSpPr>
        <p:cxnSp>
          <p:nvCxnSpPr>
            <p:cNvPr id="17" name="Прямая со стрелкой 16"/>
            <p:cNvCxnSpPr/>
            <p:nvPr/>
          </p:nvCxnSpPr>
          <p:spPr>
            <a:xfrm>
              <a:off x="4869838" y="1782869"/>
              <a:ext cx="0" cy="711512"/>
            </a:xfrm>
            <a:prstGeom prst="straightConnector1">
              <a:avLst/>
            </a:prstGeom>
            <a:ln w="38100" cap="rnd" cmpd="sng">
              <a:solidFill>
                <a:schemeClr val="accent1"/>
              </a:solidFill>
              <a:round/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4783633" y="1782869"/>
              <a:ext cx="8620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761356" y="994422"/>
            <a:ext cx="1327635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Наниматель самостоятельно устанавливает ИПУ воды</a:t>
            </a:r>
            <a:endParaRPr lang="ru-RU" sz="105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4370" y="7597497"/>
            <a:ext cx="2488086" cy="86177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</a:t>
            </a:r>
            <a:r>
              <a:rPr lang="ru-RU" sz="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городского хозяйства Администрации города Тюмени </a:t>
            </a:r>
            <a:endParaRPr lang="ru-RU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адресу:</a:t>
            </a:r>
            <a:r>
              <a:rPr lang="ru-RU" sz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Тюмень, ул. Дзержинского, д. 62, каб. 206.</a:t>
            </a:r>
            <a:endParaRPr lang="ru-RU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для справок: 29-75-33, </a:t>
            </a:r>
            <a:r>
              <a:rPr lang="ru-RU" sz="1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58-18-40</a:t>
            </a:r>
            <a:endParaRPr lang="ru-RU" sz="1600" dirty="0">
              <a:solidFill>
                <a:schemeClr val="tx2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466204" y="4648743"/>
            <a:ext cx="936104" cy="2736305"/>
            <a:chOff x="404664" y="6745741"/>
            <a:chExt cx="936104" cy="2736305"/>
          </a:xfrm>
        </p:grpSpPr>
        <p:cxnSp>
          <p:nvCxnSpPr>
            <p:cNvPr id="21" name="Прямая со стрелкой 20"/>
            <p:cNvCxnSpPr/>
            <p:nvPr/>
          </p:nvCxnSpPr>
          <p:spPr>
            <a:xfrm>
              <a:off x="404664" y="6745741"/>
              <a:ext cx="0" cy="2736305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04664" y="6745972"/>
              <a:ext cx="93610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Прямая со стрелкой 27"/>
          <p:cNvCxnSpPr/>
          <p:nvPr/>
        </p:nvCxnSpPr>
        <p:spPr>
          <a:xfrm>
            <a:off x="2721681" y="8017790"/>
            <a:ext cx="1116291" cy="0"/>
          </a:xfrm>
          <a:prstGeom prst="straightConnector1">
            <a:avLst/>
          </a:prstGeom>
          <a:ln w="38100" cap="rnd" cmpd="sng">
            <a:solidFill>
              <a:schemeClr val="accent1"/>
            </a:solidFill>
            <a:round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-944053" y="5774628"/>
            <a:ext cx="2380999" cy="2539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Направляет документы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9487" y="8676456"/>
            <a:ext cx="6592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- Не распространяется на многоквартирные дома в установленном порядке признанные аварийными и подлежащими сносу или реконструкции</a:t>
            </a:r>
            <a:endParaRPr lang="ru-RU" sz="1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6244359"/>
            <a:ext cx="169545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37" y="6613455"/>
            <a:ext cx="957263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4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190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Алгоритм действий нанимателя муниципального жилого помещения в случае самостоятельной установки индивидуальных приборов учета воды*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Кызылова Нина Сергеевна</dc:creator>
  <cp:lastModifiedBy>Чеснокова Анастасия Афанасьевна</cp:lastModifiedBy>
  <cp:revision>43</cp:revision>
  <cp:lastPrinted>2021-07-08T04:56:40Z</cp:lastPrinted>
  <dcterms:created xsi:type="dcterms:W3CDTF">2019-08-16T06:28:34Z</dcterms:created>
  <dcterms:modified xsi:type="dcterms:W3CDTF">2021-07-08T04:56:53Z</dcterms:modified>
</cp:coreProperties>
</file>